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30" r:id="rId2"/>
    <p:sldId id="1231" r:id="rId3"/>
    <p:sldId id="1232" r:id="rId4"/>
    <p:sldId id="1233" r:id="rId5"/>
    <p:sldId id="123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309237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356. HONG PAIPIHNA PEUH-AH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539790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Where He Leads</a:t>
            </a:r>
          </a:p>
          <a:p>
            <a:r>
              <a:rPr lang="en-US" sz="1500" dirty="0"/>
              <a:t>Matt. 4:19</a:t>
            </a:r>
          </a:p>
          <a:p>
            <a:r>
              <a:rPr lang="en-US" sz="1500" dirty="0"/>
              <a:t>Thomas Kelly, 1769-1854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9161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a din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7223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Hallelujah, Hallelujah,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2739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90225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Tuukhumna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taktakte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tapa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4354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140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356. HONG PAIPIHNA PEUH-AH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2018-12-15T06:00:34Z</dcterms:modified>
</cp:coreProperties>
</file>